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BeeZee Bold" panose="020B0604020202020204" charset="0"/>
      <p:regular r:id="rId10"/>
    </p:embeddedFont>
    <p:embeddedFont>
      <p:font typeface="Canva Sans" panose="020B0604020202020204" charset="0"/>
      <p:regular r:id="rId11"/>
    </p:embeddedFont>
    <p:embeddedFont>
      <p:font typeface="Cinzel" panose="020B0604020202020204" charset="0"/>
      <p:regular r:id="rId12"/>
    </p:embeddedFont>
    <p:embeddedFont>
      <p:font typeface="Cinzel Bold" panose="020B0604020202020204" charset="0"/>
      <p:regular r:id="rId13"/>
    </p:embeddedFont>
    <p:embeddedFont>
      <p:font typeface="League Spartan" panose="020B0604020202020204" charset="0"/>
      <p:regular r:id="rId14"/>
    </p:embeddedFont>
    <p:embeddedFont>
      <p:font typeface="Libre Baskerville" panose="02000000000000000000" pitchFamily="2" charset="0"/>
      <p:regular r:id="rId15"/>
      <p:bold r:id="rId16"/>
      <p:italic r:id="rId17"/>
    </p:embeddedFont>
    <p:embeddedFont>
      <p:font typeface="SolCondensedW01-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51127E-9D8E-494B-AE35-AC1532972218}" v="16" dt="2025-04-11T16:22:33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24" y="9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microsoft.com/office/2016/11/relationships/changesInfo" Target="changesInfos/changesInfo1.xml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k_ devil_8738" userId="e56da9e105aaf016" providerId="LiveId" clId="{3B51127E-9D8E-494B-AE35-AC1532972218}"/>
    <pc:docChg chg="undo custSel delSld modSld">
      <pc:chgData name="dark_ devil_8738" userId="e56da9e105aaf016" providerId="LiveId" clId="{3B51127E-9D8E-494B-AE35-AC1532972218}" dt="2025-04-11T16:22:43.109" v="3597" actId="1076"/>
      <pc:docMkLst>
        <pc:docMk/>
      </pc:docMkLst>
      <pc:sldChg chg="modSp mod">
        <pc:chgData name="dark_ devil_8738" userId="e56da9e105aaf016" providerId="LiveId" clId="{3B51127E-9D8E-494B-AE35-AC1532972218}" dt="2025-04-11T15:37:23.824" v="208" actId="14100"/>
        <pc:sldMkLst>
          <pc:docMk/>
          <pc:sldMk cId="0" sldId="256"/>
        </pc:sldMkLst>
        <pc:spChg chg="mod">
          <ac:chgData name="dark_ devil_8738" userId="e56da9e105aaf016" providerId="LiveId" clId="{3B51127E-9D8E-494B-AE35-AC1532972218}" dt="2025-04-11T15:37:20.868" v="207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dark_ devil_8738" userId="e56da9e105aaf016" providerId="LiveId" clId="{3B51127E-9D8E-494B-AE35-AC1532972218}" dt="2025-04-11T15:37:23.824" v="208" actId="14100"/>
          <ac:spMkLst>
            <pc:docMk/>
            <pc:sldMk cId="0" sldId="256"/>
            <ac:spMk id="9" creationId="{00000000-0000-0000-0000-000000000000}"/>
          </ac:spMkLst>
        </pc:spChg>
        <pc:spChg chg="mod">
          <ac:chgData name="dark_ devil_8738" userId="e56da9e105aaf016" providerId="LiveId" clId="{3B51127E-9D8E-494B-AE35-AC1532972218}" dt="2025-04-11T15:34:44.885" v="42" actId="1076"/>
          <ac:spMkLst>
            <pc:docMk/>
            <pc:sldMk cId="0" sldId="256"/>
            <ac:spMk id="10" creationId="{00000000-0000-0000-0000-000000000000}"/>
          </ac:spMkLst>
        </pc:spChg>
      </pc:sldChg>
      <pc:sldChg chg="addSp delSp modSp mod">
        <pc:chgData name="dark_ devil_8738" userId="e56da9e105aaf016" providerId="LiveId" clId="{3B51127E-9D8E-494B-AE35-AC1532972218}" dt="2025-04-11T16:18:04.373" v="3550" actId="14100"/>
        <pc:sldMkLst>
          <pc:docMk/>
          <pc:sldMk cId="0" sldId="257"/>
        </pc:sldMkLst>
        <pc:spChg chg="add del mod">
          <ac:chgData name="dark_ devil_8738" userId="e56da9e105aaf016" providerId="LiveId" clId="{3B51127E-9D8E-494B-AE35-AC1532972218}" dt="2025-04-11T16:18:01.885" v="3549" actId="1076"/>
          <ac:spMkLst>
            <pc:docMk/>
            <pc:sldMk cId="0" sldId="257"/>
            <ac:spMk id="2" creationId="{00000000-0000-0000-0000-000000000000}"/>
          </ac:spMkLst>
        </pc:spChg>
        <pc:spChg chg="del mod">
          <ac:chgData name="dark_ devil_8738" userId="e56da9e105aaf016" providerId="LiveId" clId="{3B51127E-9D8E-494B-AE35-AC1532972218}" dt="2025-04-11T15:37:40.215" v="211"/>
          <ac:spMkLst>
            <pc:docMk/>
            <pc:sldMk cId="0" sldId="257"/>
            <ac:spMk id="9" creationId="{00000000-0000-0000-0000-000000000000}"/>
          </ac:spMkLst>
        </pc:spChg>
        <pc:spChg chg="add del mod">
          <ac:chgData name="dark_ devil_8738" userId="e56da9e105aaf016" providerId="LiveId" clId="{3B51127E-9D8E-494B-AE35-AC1532972218}" dt="2025-04-11T15:45:33.198" v="704" actId="5793"/>
          <ac:spMkLst>
            <pc:docMk/>
            <pc:sldMk cId="0" sldId="257"/>
            <ac:spMk id="10" creationId="{00000000-0000-0000-0000-000000000000}"/>
          </ac:spMkLst>
        </pc:spChg>
        <pc:spChg chg="mod">
          <ac:chgData name="dark_ devil_8738" userId="e56da9e105aaf016" providerId="LiveId" clId="{3B51127E-9D8E-494B-AE35-AC1532972218}" dt="2025-04-11T15:42:48.446" v="265" actId="14100"/>
          <ac:spMkLst>
            <pc:docMk/>
            <pc:sldMk cId="0" sldId="257"/>
            <ac:spMk id="11" creationId="{00000000-0000-0000-0000-000000000000}"/>
          </ac:spMkLst>
        </pc:spChg>
        <pc:spChg chg="mod">
          <ac:chgData name="dark_ devil_8738" userId="e56da9e105aaf016" providerId="LiveId" clId="{3B51127E-9D8E-494B-AE35-AC1532972218}" dt="2025-04-11T15:42:48.446" v="265" actId="14100"/>
          <ac:spMkLst>
            <pc:docMk/>
            <pc:sldMk cId="0" sldId="257"/>
            <ac:spMk id="12" creationId="{00000000-0000-0000-0000-000000000000}"/>
          </ac:spMkLst>
        </pc:spChg>
        <pc:spChg chg="add mod">
          <ac:chgData name="dark_ devil_8738" userId="e56da9e105aaf016" providerId="LiveId" clId="{3B51127E-9D8E-494B-AE35-AC1532972218}" dt="2025-04-11T16:17:45.620" v="3542" actId="1076"/>
          <ac:spMkLst>
            <pc:docMk/>
            <pc:sldMk cId="0" sldId="257"/>
            <ac:spMk id="13" creationId="{5E37A1E2-9D9F-FFA7-19AA-C0E2E337E6FF}"/>
          </ac:spMkLst>
        </pc:spChg>
        <pc:spChg chg="add mod">
          <ac:chgData name="dark_ devil_8738" userId="e56da9e105aaf016" providerId="LiveId" clId="{3B51127E-9D8E-494B-AE35-AC1532972218}" dt="2025-04-11T15:42:49.832" v="268" actId="20577"/>
          <ac:spMkLst>
            <pc:docMk/>
            <pc:sldMk cId="0" sldId="257"/>
            <ac:spMk id="14" creationId="{EB239FB2-01CA-579D-86AE-DD1D51C24BAA}"/>
          </ac:spMkLst>
        </pc:spChg>
        <pc:grpChg chg="mod">
          <ac:chgData name="dark_ devil_8738" userId="e56da9e105aaf016" providerId="LiveId" clId="{3B51127E-9D8E-494B-AE35-AC1532972218}" dt="2025-04-11T15:42:48.446" v="265" actId="14100"/>
          <ac:grpSpMkLst>
            <pc:docMk/>
            <pc:sldMk cId="0" sldId="257"/>
            <ac:grpSpMk id="3" creationId="{00000000-0000-0000-0000-000000000000}"/>
          </ac:grpSpMkLst>
        </pc:grpChg>
        <pc:picChg chg="add mod">
          <ac:chgData name="dark_ devil_8738" userId="e56da9e105aaf016" providerId="LiveId" clId="{3B51127E-9D8E-494B-AE35-AC1532972218}" dt="2025-04-11T16:18:04.373" v="3550" actId="14100"/>
          <ac:picMkLst>
            <pc:docMk/>
            <pc:sldMk cId="0" sldId="257"/>
            <ac:picMk id="16" creationId="{91D5BFE4-F3F8-5DC9-68E5-80AA1B661D42}"/>
          </ac:picMkLst>
        </pc:picChg>
      </pc:sldChg>
      <pc:sldChg chg="addSp modSp mod">
        <pc:chgData name="dark_ devil_8738" userId="e56da9e105aaf016" providerId="LiveId" clId="{3B51127E-9D8E-494B-AE35-AC1532972218}" dt="2025-04-11T16:17:38.286" v="3541" actId="1076"/>
        <pc:sldMkLst>
          <pc:docMk/>
          <pc:sldMk cId="0" sldId="258"/>
        </pc:sldMkLst>
        <pc:spChg chg="mod">
          <ac:chgData name="dark_ devil_8738" userId="e56da9e105aaf016" providerId="LiveId" clId="{3B51127E-9D8E-494B-AE35-AC1532972218}" dt="2025-04-11T15:50:22.580" v="1163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dark_ devil_8738" userId="e56da9e105aaf016" providerId="LiveId" clId="{3B51127E-9D8E-494B-AE35-AC1532972218}" dt="2025-04-11T16:17:25.628" v="3532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dark_ devil_8738" userId="e56da9e105aaf016" providerId="LiveId" clId="{3B51127E-9D8E-494B-AE35-AC1532972218}" dt="2025-04-11T15:52:37.575" v="1188" actId="20577"/>
          <ac:spMkLst>
            <pc:docMk/>
            <pc:sldMk cId="0" sldId="258"/>
            <ac:spMk id="10" creationId="{00000000-0000-0000-0000-000000000000}"/>
          </ac:spMkLst>
        </pc:spChg>
        <pc:picChg chg="add mod">
          <ac:chgData name="dark_ devil_8738" userId="e56da9e105aaf016" providerId="LiveId" clId="{3B51127E-9D8E-494B-AE35-AC1532972218}" dt="2025-04-11T16:17:38.286" v="3541" actId="1076"/>
          <ac:picMkLst>
            <pc:docMk/>
            <pc:sldMk cId="0" sldId="258"/>
            <ac:picMk id="14" creationId="{2F8F6297-6F89-BDA4-FEE2-F505653C93BF}"/>
          </ac:picMkLst>
        </pc:picChg>
      </pc:sldChg>
      <pc:sldChg chg="addSp modSp mod">
        <pc:chgData name="dark_ devil_8738" userId="e56da9e105aaf016" providerId="LiveId" clId="{3B51127E-9D8E-494B-AE35-AC1532972218}" dt="2025-04-11T16:17:19.508" v="3531" actId="1076"/>
        <pc:sldMkLst>
          <pc:docMk/>
          <pc:sldMk cId="0" sldId="259"/>
        </pc:sldMkLst>
        <pc:spChg chg="mod">
          <ac:chgData name="dark_ devil_8738" userId="e56da9e105aaf016" providerId="LiveId" clId="{3B51127E-9D8E-494B-AE35-AC1532972218}" dt="2025-04-11T16:17:10.573" v="3526" actId="1076"/>
          <ac:spMkLst>
            <pc:docMk/>
            <pc:sldMk cId="0" sldId="259"/>
            <ac:spMk id="9" creationId="{00000000-0000-0000-0000-000000000000}"/>
          </ac:spMkLst>
        </pc:spChg>
        <pc:spChg chg="mod">
          <ac:chgData name="dark_ devil_8738" userId="e56da9e105aaf016" providerId="LiveId" clId="{3B51127E-9D8E-494B-AE35-AC1532972218}" dt="2025-04-11T15:57:55.963" v="1793" actId="113"/>
          <ac:spMkLst>
            <pc:docMk/>
            <pc:sldMk cId="0" sldId="259"/>
            <ac:spMk id="10" creationId="{00000000-0000-0000-0000-000000000000}"/>
          </ac:spMkLst>
        </pc:spChg>
        <pc:picChg chg="add mod">
          <ac:chgData name="dark_ devil_8738" userId="e56da9e105aaf016" providerId="LiveId" clId="{3B51127E-9D8E-494B-AE35-AC1532972218}" dt="2025-04-11T16:17:19.508" v="3531" actId="1076"/>
          <ac:picMkLst>
            <pc:docMk/>
            <pc:sldMk cId="0" sldId="259"/>
            <ac:picMk id="14" creationId="{8057909E-7BA8-1E7B-56B8-89992633383E}"/>
          </ac:picMkLst>
        </pc:picChg>
      </pc:sldChg>
      <pc:sldChg chg="addSp modSp mod">
        <pc:chgData name="dark_ devil_8738" userId="e56da9e105aaf016" providerId="LiveId" clId="{3B51127E-9D8E-494B-AE35-AC1532972218}" dt="2025-04-11T16:16:59.036" v="3525" actId="1076"/>
        <pc:sldMkLst>
          <pc:docMk/>
          <pc:sldMk cId="0" sldId="260"/>
        </pc:sldMkLst>
        <pc:spChg chg="mod">
          <ac:chgData name="dark_ devil_8738" userId="e56da9e105aaf016" providerId="LiveId" clId="{3B51127E-9D8E-494B-AE35-AC1532972218}" dt="2025-04-11T16:05:32.445" v="2420" actId="1076"/>
          <ac:spMkLst>
            <pc:docMk/>
            <pc:sldMk cId="0" sldId="260"/>
            <ac:spMk id="2" creationId="{00000000-0000-0000-0000-000000000000}"/>
          </ac:spMkLst>
        </pc:spChg>
        <pc:spChg chg="mod">
          <ac:chgData name="dark_ devil_8738" userId="e56da9e105aaf016" providerId="LiveId" clId="{3B51127E-9D8E-494B-AE35-AC1532972218}" dt="2025-04-11T16:16:47.861" v="3520" actId="1076"/>
          <ac:spMkLst>
            <pc:docMk/>
            <pc:sldMk cId="0" sldId="260"/>
            <ac:spMk id="9" creationId="{00000000-0000-0000-0000-000000000000}"/>
          </ac:spMkLst>
        </pc:spChg>
        <pc:spChg chg="mod">
          <ac:chgData name="dark_ devil_8738" userId="e56da9e105aaf016" providerId="LiveId" clId="{3B51127E-9D8E-494B-AE35-AC1532972218}" dt="2025-04-11T16:06:17.611" v="2427" actId="113"/>
          <ac:spMkLst>
            <pc:docMk/>
            <pc:sldMk cId="0" sldId="260"/>
            <ac:spMk id="10" creationId="{00000000-0000-0000-0000-000000000000}"/>
          </ac:spMkLst>
        </pc:spChg>
        <pc:picChg chg="add mod">
          <ac:chgData name="dark_ devil_8738" userId="e56da9e105aaf016" providerId="LiveId" clId="{3B51127E-9D8E-494B-AE35-AC1532972218}" dt="2025-04-11T16:16:59.036" v="3525" actId="1076"/>
          <ac:picMkLst>
            <pc:docMk/>
            <pc:sldMk cId="0" sldId="260"/>
            <ac:picMk id="14" creationId="{062BF985-D59A-536E-3368-086803015AD6}"/>
          </ac:picMkLst>
        </pc:picChg>
      </pc:sldChg>
      <pc:sldChg chg="addSp modSp mod">
        <pc:chgData name="dark_ devil_8738" userId="e56da9e105aaf016" providerId="LiveId" clId="{3B51127E-9D8E-494B-AE35-AC1532972218}" dt="2025-04-11T16:16:35.436" v="3519" actId="1076"/>
        <pc:sldMkLst>
          <pc:docMk/>
          <pc:sldMk cId="0" sldId="261"/>
        </pc:sldMkLst>
        <pc:spChg chg="mod">
          <ac:chgData name="dark_ devil_8738" userId="e56da9e105aaf016" providerId="LiveId" clId="{3B51127E-9D8E-494B-AE35-AC1532972218}" dt="2025-04-11T16:16:21.126" v="3515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dark_ devil_8738" userId="e56da9e105aaf016" providerId="LiveId" clId="{3B51127E-9D8E-494B-AE35-AC1532972218}" dt="2025-04-11T16:16:26.173" v="3516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dark_ devil_8738" userId="e56da9e105aaf016" providerId="LiveId" clId="{3B51127E-9D8E-494B-AE35-AC1532972218}" dt="2025-04-11T16:11:29.470" v="3057" actId="1076"/>
          <ac:spMkLst>
            <pc:docMk/>
            <pc:sldMk cId="0" sldId="261"/>
            <ac:spMk id="10" creationId="{00000000-0000-0000-0000-000000000000}"/>
          </ac:spMkLst>
        </pc:spChg>
        <pc:picChg chg="add mod">
          <ac:chgData name="dark_ devil_8738" userId="e56da9e105aaf016" providerId="LiveId" clId="{3B51127E-9D8E-494B-AE35-AC1532972218}" dt="2025-04-11T16:16:35.436" v="3519" actId="1076"/>
          <ac:picMkLst>
            <pc:docMk/>
            <pc:sldMk cId="0" sldId="261"/>
            <ac:picMk id="14" creationId="{A3E6E337-3CBD-6CF4-85CD-A40088C3A635}"/>
          </ac:picMkLst>
        </pc:picChg>
      </pc:sldChg>
      <pc:sldChg chg="addSp modSp mod">
        <pc:chgData name="dark_ devil_8738" userId="e56da9e105aaf016" providerId="LiveId" clId="{3B51127E-9D8E-494B-AE35-AC1532972218}" dt="2025-04-11T16:16:06.127" v="3514" actId="1440"/>
        <pc:sldMkLst>
          <pc:docMk/>
          <pc:sldMk cId="0" sldId="262"/>
        </pc:sldMkLst>
        <pc:spChg chg="mod">
          <ac:chgData name="dark_ devil_8738" userId="e56da9e105aaf016" providerId="LiveId" clId="{3B51127E-9D8E-494B-AE35-AC1532972218}" dt="2025-04-11T16:14:30.947" v="3506" actId="255"/>
          <ac:spMkLst>
            <pc:docMk/>
            <pc:sldMk cId="0" sldId="262"/>
            <ac:spMk id="10" creationId="{00000000-0000-0000-0000-000000000000}"/>
          </ac:spMkLst>
        </pc:spChg>
        <pc:picChg chg="add mod">
          <ac:chgData name="dark_ devil_8738" userId="e56da9e105aaf016" providerId="LiveId" clId="{3B51127E-9D8E-494B-AE35-AC1532972218}" dt="2025-04-11T16:16:06.127" v="3514" actId="1440"/>
          <ac:picMkLst>
            <pc:docMk/>
            <pc:sldMk cId="0" sldId="262"/>
            <ac:picMk id="14" creationId="{ABE5D4ED-AD9A-C9C0-A599-E1FCB4453AC3}"/>
          </ac:picMkLst>
        </pc:picChg>
      </pc:sldChg>
      <pc:sldChg chg="addSp delSp modSp mod">
        <pc:chgData name="dark_ devil_8738" userId="e56da9e105aaf016" providerId="LiveId" clId="{3B51127E-9D8E-494B-AE35-AC1532972218}" dt="2025-04-11T16:22:43.109" v="3597" actId="1076"/>
        <pc:sldMkLst>
          <pc:docMk/>
          <pc:sldMk cId="0" sldId="263"/>
        </pc:sldMkLst>
        <pc:spChg chg="mod">
          <ac:chgData name="dark_ devil_8738" userId="e56da9e105aaf016" providerId="LiveId" clId="{3B51127E-9D8E-494B-AE35-AC1532972218}" dt="2025-04-11T16:22:43.109" v="3597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dark_ devil_8738" userId="e56da9e105aaf016" providerId="LiveId" clId="{3B51127E-9D8E-494B-AE35-AC1532972218}" dt="2025-04-11T16:20:29.085" v="3570" actId="1076"/>
          <ac:spMkLst>
            <pc:docMk/>
            <pc:sldMk cId="0" sldId="263"/>
            <ac:spMk id="3" creationId="{00000000-0000-0000-0000-000000000000}"/>
          </ac:spMkLst>
        </pc:spChg>
        <pc:spChg chg="mod">
          <ac:chgData name="dark_ devil_8738" userId="e56da9e105aaf016" providerId="LiveId" clId="{3B51127E-9D8E-494B-AE35-AC1532972218}" dt="2025-04-11T16:21:05.564" v="3577" actId="1076"/>
          <ac:spMkLst>
            <pc:docMk/>
            <pc:sldMk cId="0" sldId="263"/>
            <ac:spMk id="10" creationId="{00000000-0000-0000-0000-000000000000}"/>
          </ac:spMkLst>
        </pc:spChg>
        <pc:spChg chg="mod">
          <ac:chgData name="dark_ devil_8738" userId="e56da9e105aaf016" providerId="LiveId" clId="{3B51127E-9D8E-494B-AE35-AC1532972218}" dt="2025-04-11T16:20:45.646" v="3573" actId="1076"/>
          <ac:spMkLst>
            <pc:docMk/>
            <pc:sldMk cId="0" sldId="263"/>
            <ac:spMk id="11" creationId="{00000000-0000-0000-0000-000000000000}"/>
          </ac:spMkLst>
        </pc:spChg>
        <pc:spChg chg="mod">
          <ac:chgData name="dark_ devil_8738" userId="e56da9e105aaf016" providerId="LiveId" clId="{3B51127E-9D8E-494B-AE35-AC1532972218}" dt="2025-04-11T16:20:54.927" v="3575" actId="1076"/>
          <ac:spMkLst>
            <pc:docMk/>
            <pc:sldMk cId="0" sldId="263"/>
            <ac:spMk id="13" creationId="{00000000-0000-0000-0000-000000000000}"/>
          </ac:spMkLst>
        </pc:spChg>
        <pc:spChg chg="mod">
          <ac:chgData name="dark_ devil_8738" userId="e56da9e105aaf016" providerId="LiveId" clId="{3B51127E-9D8E-494B-AE35-AC1532972218}" dt="2025-04-11T16:20:50.894" v="3574" actId="1076"/>
          <ac:spMkLst>
            <pc:docMk/>
            <pc:sldMk cId="0" sldId="263"/>
            <ac:spMk id="14" creationId="{00000000-0000-0000-0000-000000000000}"/>
          </ac:spMkLst>
        </pc:spChg>
        <pc:spChg chg="mod">
          <ac:chgData name="dark_ devil_8738" userId="e56da9e105aaf016" providerId="LiveId" clId="{3B51127E-9D8E-494B-AE35-AC1532972218}" dt="2025-04-11T16:21:00.908" v="3576" actId="1076"/>
          <ac:spMkLst>
            <pc:docMk/>
            <pc:sldMk cId="0" sldId="263"/>
            <ac:spMk id="15" creationId="{00000000-0000-0000-0000-000000000000}"/>
          </ac:spMkLst>
        </pc:spChg>
        <pc:picChg chg="add del mod">
          <ac:chgData name="dark_ devil_8738" userId="e56da9e105aaf016" providerId="LiveId" clId="{3B51127E-9D8E-494B-AE35-AC1532972218}" dt="2025-04-11T16:21:50.763" v="3586" actId="21"/>
          <ac:picMkLst>
            <pc:docMk/>
            <pc:sldMk cId="0" sldId="263"/>
            <ac:picMk id="17" creationId="{5512DF6B-0B04-E5BF-90FD-8E33F6FBD1EE}"/>
          </ac:picMkLst>
        </pc:picChg>
        <pc:picChg chg="add del mod modCrop">
          <ac:chgData name="dark_ devil_8738" userId="e56da9e105aaf016" providerId="LiveId" clId="{3B51127E-9D8E-494B-AE35-AC1532972218}" dt="2025-04-11T16:22:17.789" v="3589" actId="21"/>
          <ac:picMkLst>
            <pc:docMk/>
            <pc:sldMk cId="0" sldId="263"/>
            <ac:picMk id="18" creationId="{5512DF6B-0B04-E5BF-90FD-8E33F6FBD1EE}"/>
          </ac:picMkLst>
        </pc:picChg>
        <pc:picChg chg="add mod">
          <ac:chgData name="dark_ devil_8738" userId="e56da9e105aaf016" providerId="LiveId" clId="{3B51127E-9D8E-494B-AE35-AC1532972218}" dt="2025-04-11T16:22:42.484" v="3596" actId="1076"/>
          <ac:picMkLst>
            <pc:docMk/>
            <pc:sldMk cId="0" sldId="263"/>
            <ac:picMk id="20" creationId="{44D44380-DA42-2704-5F14-4D4467B823D5}"/>
          </ac:picMkLst>
        </pc:picChg>
      </pc:sldChg>
      <pc:sldChg chg="del">
        <pc:chgData name="dark_ devil_8738" userId="e56da9e105aaf016" providerId="LiveId" clId="{3B51127E-9D8E-494B-AE35-AC1532972218}" dt="2025-04-11T16:19:59.312" v="3566" actId="2696"/>
        <pc:sldMkLst>
          <pc:docMk/>
          <pc:sldMk cId="0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11-Apr-25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11-Apr-25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11-Apr-25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11-Apr-25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11-Apr-25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11-Apr-25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11-Apr-25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11-Apr-25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11-Apr-25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11-Apr-25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11-Apr-25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11-Apr-25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37836" y="-10626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-6175" t="-17507" r="-979" b="-1750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291404" y="5902521"/>
            <a:ext cx="17802652" cy="4050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27"/>
              </a:lnSpc>
            </a:pP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College Name: J.J. COLLEGE OF ENGINEERING AND TECHNOLOGY , TRICHY.</a:t>
            </a:r>
          </a:p>
          <a:p>
            <a:pPr algn="l">
              <a:lnSpc>
                <a:spcPts val="6427"/>
              </a:lnSpc>
            </a:pP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Team Number: HAE078</a:t>
            </a:r>
          </a:p>
          <a:p>
            <a:pPr algn="l">
              <a:lnSpc>
                <a:spcPts val="6427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Team Name: XENOVADE</a:t>
            </a:r>
          </a:p>
          <a:p>
            <a:pPr algn="l">
              <a:lnSpc>
                <a:spcPts val="6427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Team Members: MOHAMED FARHAN,MUBARAK,JEFRIN RAJA,MOHAMED IRBAN,MISHAAL AHAMED.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92790" y="3148092"/>
            <a:ext cx="13997908" cy="251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95"/>
              </a:lnSpc>
            </a:pPr>
            <a:r>
              <a:rPr lang="en-US" sz="9600" spc="1721" dirty="0">
                <a:solidFill>
                  <a:srgbClr val="E1B94A"/>
                </a:solidFill>
                <a:latin typeface="SolCondensedW01-Bold"/>
                <a:ea typeface="SolCondensedW01-Bold"/>
                <a:cs typeface="SolCondensedW01-Bold"/>
                <a:sym typeface="SolCondensedW01-Bold"/>
              </a:rPr>
              <a:t>CAMPUS GAURDIAN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18224" y="2656544"/>
            <a:ext cx="8851552" cy="26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sz="1496" spc="136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Accredited with "A++" Grade by NAAC |  Approved by AICTE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03901" y="1966123"/>
            <a:ext cx="3880198" cy="596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0"/>
              </a:lnSpc>
            </a:pPr>
            <a:r>
              <a:rPr lang="en-US" sz="1542" spc="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(DEEMED TO BE UNIVERSITY)</a:t>
            </a:r>
          </a:p>
          <a:p>
            <a:pPr algn="ctr">
              <a:lnSpc>
                <a:spcPts val="2439"/>
              </a:lnSpc>
            </a:pPr>
            <a:r>
              <a:rPr lang="en-US" sz="1452" spc="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CATEGORY-1 UNIVERSITY BY UGC</a:t>
            </a:r>
          </a:p>
        </p:txBody>
      </p:sp>
      <p:sp>
        <p:nvSpPr>
          <p:cNvPr id="13" name="AutoShape 13"/>
          <p:cNvSpPr/>
          <p:nvPr/>
        </p:nvSpPr>
        <p:spPr>
          <a:xfrm>
            <a:off x="5419914" y="1325143"/>
            <a:ext cx="8254752" cy="19037"/>
          </a:xfrm>
          <a:prstGeom prst="line">
            <a:avLst/>
          </a:prstGeom>
          <a:ln w="47625" cap="flat">
            <a:solidFill>
              <a:srgbClr val="FDFD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4356504" y="739040"/>
            <a:ext cx="10381572" cy="67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6"/>
              </a:lnSpc>
            </a:pPr>
            <a:r>
              <a:rPr lang="en-US" sz="7792" b="1" spc="950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SATHYABAMA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82126" y="1421497"/>
            <a:ext cx="9130329" cy="449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2907" spc="16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INSTITUTE OF SCIENCE AND TECHNOLOGY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120958" y="289828"/>
            <a:ext cx="1613161" cy="161316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r="-2985" b="-298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AutoShape 18"/>
          <p:cNvSpPr/>
          <p:nvPr/>
        </p:nvSpPr>
        <p:spPr>
          <a:xfrm>
            <a:off x="308434" y="9939986"/>
            <a:ext cx="1399790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14487340" y="9642085"/>
            <a:ext cx="3606716" cy="53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1"/>
              </a:lnSpc>
            </a:pPr>
            <a:r>
              <a:rPr lang="en-US" sz="3165" spc="1437">
                <a:solidFill>
                  <a:srgbClr val="F7FCF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HACKERA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072368" y="3128173"/>
            <a:ext cx="6124214" cy="659856"/>
            <a:chOff x="0" y="0"/>
            <a:chExt cx="8165619" cy="879807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8165619" cy="879807"/>
              <a:chOff x="0" y="0"/>
              <a:chExt cx="897134" cy="9666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97134" cy="96662"/>
              </a:xfrm>
              <a:custGeom>
                <a:avLst/>
                <a:gdLst/>
                <a:ahLst/>
                <a:cxnLst/>
                <a:rect l="l" t="t" r="r" b="b"/>
                <a:pathLst>
                  <a:path w="897134" h="96662">
                    <a:moveTo>
                      <a:pt x="3313" y="0"/>
                    </a:moveTo>
                    <a:lnTo>
                      <a:pt x="893821" y="0"/>
                    </a:lnTo>
                    <a:cubicBezTo>
                      <a:pt x="895650" y="0"/>
                      <a:pt x="897134" y="1483"/>
                      <a:pt x="897134" y="3313"/>
                    </a:cubicBezTo>
                    <a:lnTo>
                      <a:pt x="897134" y="93349"/>
                    </a:lnTo>
                    <a:cubicBezTo>
                      <a:pt x="897134" y="94228"/>
                      <a:pt x="896785" y="95070"/>
                      <a:pt x="896163" y="95692"/>
                    </a:cubicBezTo>
                    <a:cubicBezTo>
                      <a:pt x="895542" y="96313"/>
                      <a:pt x="894699" y="96662"/>
                      <a:pt x="893821" y="96662"/>
                    </a:cubicBezTo>
                    <a:lnTo>
                      <a:pt x="3313" y="96662"/>
                    </a:lnTo>
                    <a:cubicBezTo>
                      <a:pt x="2434" y="96662"/>
                      <a:pt x="1592" y="96313"/>
                      <a:pt x="970" y="95692"/>
                    </a:cubicBezTo>
                    <a:cubicBezTo>
                      <a:pt x="349" y="95070"/>
                      <a:pt x="0" y="94228"/>
                      <a:pt x="0" y="93349"/>
                    </a:cubicBezTo>
                    <a:lnTo>
                      <a:pt x="0" y="3313"/>
                    </a:lnTo>
                    <a:cubicBezTo>
                      <a:pt x="0" y="2434"/>
                      <a:pt x="349" y="1592"/>
                      <a:pt x="970" y="970"/>
                    </a:cubicBezTo>
                    <a:cubicBezTo>
                      <a:pt x="1592" y="349"/>
                      <a:pt x="2434" y="0"/>
                      <a:pt x="331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9525"/>
                <a:ext cx="897134" cy="106187"/>
              </a:xfrm>
              <a:prstGeom prst="rect">
                <a:avLst/>
              </a:prstGeom>
            </p:spPr>
            <p:txBody>
              <a:bodyPr lIns="69703" tIns="69703" rIns="69703" bIns="69703" rtlCol="0" anchor="ctr"/>
              <a:lstStyle/>
              <a:p>
                <a:pPr algn="ctr">
                  <a:lnSpc>
                    <a:spcPts val="307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179255" y="57393"/>
              <a:ext cx="1292403" cy="765022"/>
            </a:xfrm>
            <a:custGeom>
              <a:avLst/>
              <a:gdLst/>
              <a:ahLst/>
              <a:cxnLst/>
              <a:rect l="l" t="t" r="r" b="b"/>
              <a:pathLst>
                <a:path w="1292403" h="765022">
                  <a:moveTo>
                    <a:pt x="0" y="0"/>
                  </a:moveTo>
                  <a:lnTo>
                    <a:pt x="1292403" y="0"/>
                  </a:lnTo>
                  <a:lnTo>
                    <a:pt x="1292403" y="765022"/>
                  </a:lnTo>
                  <a:lnTo>
                    <a:pt x="0" y="765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616" b="-361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626924" y="104789"/>
              <a:ext cx="1040648" cy="670229"/>
            </a:xfrm>
            <a:custGeom>
              <a:avLst/>
              <a:gdLst/>
              <a:ahLst/>
              <a:cxnLst/>
              <a:rect l="l" t="t" r="r" b="b"/>
              <a:pathLst>
                <a:path w="1040648" h="670229">
                  <a:moveTo>
                    <a:pt x="0" y="0"/>
                  </a:moveTo>
                  <a:lnTo>
                    <a:pt x="1040648" y="0"/>
                  </a:lnTo>
                  <a:lnTo>
                    <a:pt x="1040648" y="670229"/>
                  </a:lnTo>
                  <a:lnTo>
                    <a:pt x="0" y="670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81" r="-781" b="-649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822838" y="111058"/>
              <a:ext cx="1195674" cy="657691"/>
            </a:xfrm>
            <a:custGeom>
              <a:avLst/>
              <a:gdLst/>
              <a:ahLst/>
              <a:cxnLst/>
              <a:rect l="l" t="t" r="r" b="b"/>
              <a:pathLst>
                <a:path w="1195674" h="657691">
                  <a:moveTo>
                    <a:pt x="0" y="0"/>
                  </a:moveTo>
                  <a:lnTo>
                    <a:pt x="1195673" y="0"/>
                  </a:lnTo>
                  <a:lnTo>
                    <a:pt x="1195673" y="657691"/>
                  </a:lnTo>
                  <a:lnTo>
                    <a:pt x="0" y="657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3616" b="-361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4173777" y="134195"/>
              <a:ext cx="661796" cy="611417"/>
            </a:xfrm>
            <a:custGeom>
              <a:avLst/>
              <a:gdLst/>
              <a:ahLst/>
              <a:cxnLst/>
              <a:rect l="l" t="t" r="r" b="b"/>
              <a:pathLst>
                <a:path w="661796" h="611417">
                  <a:moveTo>
                    <a:pt x="0" y="0"/>
                  </a:moveTo>
                  <a:lnTo>
                    <a:pt x="661797" y="0"/>
                  </a:lnTo>
                  <a:lnTo>
                    <a:pt x="661797" y="611417"/>
                  </a:lnTo>
                  <a:lnTo>
                    <a:pt x="0" y="611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3616" b="-361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6180839" y="95794"/>
              <a:ext cx="657819" cy="688220"/>
            </a:xfrm>
            <a:custGeom>
              <a:avLst/>
              <a:gdLst/>
              <a:ahLst/>
              <a:cxnLst/>
              <a:rect l="l" t="t" r="r" b="b"/>
              <a:pathLst>
                <a:path w="657819" h="688220">
                  <a:moveTo>
                    <a:pt x="0" y="0"/>
                  </a:moveTo>
                  <a:lnTo>
                    <a:pt x="657819" y="0"/>
                  </a:lnTo>
                  <a:lnTo>
                    <a:pt x="657819" y="688219"/>
                  </a:lnTo>
                  <a:lnTo>
                    <a:pt x="0" y="688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310" r="-2310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4990840" y="173404"/>
              <a:ext cx="1034734" cy="533000"/>
            </a:xfrm>
            <a:custGeom>
              <a:avLst/>
              <a:gdLst/>
              <a:ahLst/>
              <a:cxnLst/>
              <a:rect l="l" t="t" r="r" b="b"/>
              <a:pathLst>
                <a:path w="1034734" h="533000">
                  <a:moveTo>
                    <a:pt x="0" y="0"/>
                  </a:moveTo>
                  <a:lnTo>
                    <a:pt x="1034734" y="0"/>
                  </a:lnTo>
                  <a:lnTo>
                    <a:pt x="1034734" y="532999"/>
                  </a:lnTo>
                  <a:lnTo>
                    <a:pt x="0" y="532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3616" b="-361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069891" y="93418"/>
              <a:ext cx="851132" cy="692972"/>
            </a:xfrm>
            <a:custGeom>
              <a:avLst/>
              <a:gdLst/>
              <a:ahLst/>
              <a:cxnLst/>
              <a:rect l="l" t="t" r="r" b="b"/>
              <a:pathLst>
                <a:path w="851132" h="692972">
                  <a:moveTo>
                    <a:pt x="0" y="0"/>
                  </a:moveTo>
                  <a:lnTo>
                    <a:pt x="851132" y="0"/>
                  </a:lnTo>
                  <a:lnTo>
                    <a:pt x="851132" y="692971"/>
                  </a:lnTo>
                  <a:lnTo>
                    <a:pt x="0" y="692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1751" b="-1107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C573F1D9-66A5-4AD0-58B6-93BF40DA9C2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461" y="106262"/>
            <a:ext cx="1989943" cy="18408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7017" y="-3182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-6175" t="-17507" r="-979" b="-17507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5897485" y="245088"/>
            <a:ext cx="1977345" cy="1785032"/>
            <a:chOff x="0" y="0"/>
            <a:chExt cx="2636459" cy="2380043"/>
          </a:xfrm>
        </p:grpSpPr>
        <p:sp>
          <p:nvSpPr>
            <p:cNvPr id="4" name="Freeform 4"/>
            <p:cNvSpPr/>
            <p:nvPr/>
          </p:nvSpPr>
          <p:spPr>
            <a:xfrm>
              <a:off x="833142" y="0"/>
              <a:ext cx="1803318" cy="2372786"/>
            </a:xfrm>
            <a:custGeom>
              <a:avLst/>
              <a:gdLst/>
              <a:ahLst/>
              <a:cxnLst/>
              <a:rect l="l" t="t" r="r" b="b"/>
              <a:pathLst>
                <a:path w="1803318" h="2372786">
                  <a:moveTo>
                    <a:pt x="0" y="0"/>
                  </a:moveTo>
                  <a:lnTo>
                    <a:pt x="1803317" y="0"/>
                  </a:lnTo>
                  <a:lnTo>
                    <a:pt x="1803317" y="2372786"/>
                  </a:lnTo>
                  <a:lnTo>
                    <a:pt x="0" y="237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8527"/>
              <a:ext cx="1317184" cy="1813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449"/>
                </a:lnSpc>
              </a:pPr>
              <a:r>
                <a:rPr lang="en-US" sz="8178">
                  <a:solidFill>
                    <a:srgbClr val="E1B94A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H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35502" y="352074"/>
              <a:ext cx="1120158" cy="1039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44"/>
                </a:lnSpc>
              </a:pPr>
              <a:r>
                <a:rPr lang="en-US" sz="4674">
                  <a:solidFill>
                    <a:srgbClr val="FFFFFF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ack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27916" y="1157341"/>
              <a:ext cx="1235044" cy="1222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48"/>
                </a:lnSpc>
              </a:pPr>
              <a:r>
                <a:rPr lang="en-US" sz="5534">
                  <a:solidFill>
                    <a:srgbClr val="E1B94A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94679" y="1391030"/>
              <a:ext cx="536692" cy="902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24"/>
                </a:lnSpc>
              </a:pPr>
              <a:r>
                <a:rPr lang="en-US" sz="4089">
                  <a:solidFill>
                    <a:srgbClr val="FFFFFF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ra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84609" y="2811996"/>
            <a:ext cx="15183679" cy="7134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7276" lvl="1" indent="-433638" algn="l">
              <a:lnSpc>
                <a:spcPts val="5623"/>
              </a:lnSpc>
              <a:buFont typeface="Arial"/>
              <a:buChar char="•"/>
            </a:pPr>
            <a:r>
              <a:rPr lang="en-US" sz="401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LACK OF REAL TIME EMERGENCY DETECTION.</a:t>
            </a:r>
          </a:p>
          <a:p>
            <a:pPr marL="867276" lvl="1" indent="-433638" algn="l">
              <a:lnSpc>
                <a:spcPts val="5623"/>
              </a:lnSpc>
              <a:buFont typeface="Arial"/>
              <a:buChar char="•"/>
            </a:pPr>
            <a:r>
              <a:rPr lang="en-US" sz="401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MANUAL ATTENDANCE SYSTEMS ARE SLOW AND INACCURATE.</a:t>
            </a:r>
          </a:p>
          <a:p>
            <a:pPr marL="867276" lvl="1" indent="-433638" algn="l">
              <a:lnSpc>
                <a:spcPts val="5623"/>
              </a:lnSpc>
              <a:buFont typeface="Arial"/>
              <a:buChar char="•"/>
            </a:pPr>
            <a:r>
              <a:rPr lang="en-US" sz="401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POORLY TRACKED COMPLAINTS REDUSE CAMPUS EXPERIENCE.</a:t>
            </a:r>
          </a:p>
          <a:p>
            <a:pPr marL="867276" lvl="1" indent="-433638" algn="l">
              <a:lnSpc>
                <a:spcPts val="5623"/>
              </a:lnSpc>
              <a:buFont typeface="Arial"/>
              <a:buChar char="•"/>
            </a:pPr>
            <a:r>
              <a:rPr lang="en-US" sz="401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MENTAL HEALTH SUPPOERT OFTEN OVER LOOKED.</a:t>
            </a:r>
          </a:p>
          <a:p>
            <a:pPr marL="867276" lvl="1" indent="-433638" algn="l">
              <a:lnSpc>
                <a:spcPts val="5623"/>
              </a:lnSpc>
              <a:buFont typeface="Arial"/>
              <a:buChar char="•"/>
            </a:pPr>
            <a:r>
              <a:rPr lang="en-US" sz="401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 CENTRALIZED SMART SOLUTIONS FOR CAMPUS LIFE.</a:t>
            </a:r>
          </a:p>
          <a:p>
            <a:pPr marL="433638" lvl="1" algn="l">
              <a:lnSpc>
                <a:spcPts val="5623"/>
              </a:lnSpc>
              <a:spcBef>
                <a:spcPct val="0"/>
              </a:spcBef>
            </a:pPr>
            <a:endParaRPr lang="en-US" sz="401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67276" lvl="1" indent="-433638" algn="l">
              <a:lnSpc>
                <a:spcPts val="5623"/>
              </a:lnSpc>
              <a:spcBef>
                <a:spcPct val="0"/>
              </a:spcBef>
              <a:buFont typeface="Arial"/>
              <a:buChar char="•"/>
            </a:pPr>
            <a:endParaRPr lang="en-US" sz="401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623"/>
              </a:lnSpc>
              <a:spcBef>
                <a:spcPct val="0"/>
              </a:spcBef>
            </a:pPr>
            <a:endParaRPr lang="en-US" sz="401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308434" y="9939986"/>
            <a:ext cx="1399790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4487340" y="9642085"/>
            <a:ext cx="3606716" cy="544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31"/>
              </a:lnSpc>
            </a:pPr>
            <a:r>
              <a:rPr lang="en-US" sz="3165" spc="1437">
                <a:solidFill>
                  <a:srgbClr val="F7FCF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HACKERA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37A1E2-9D9F-FFA7-19AA-C0E2E337E6FF}"/>
              </a:ext>
            </a:extLst>
          </p:cNvPr>
          <p:cNvSpPr txBox="1"/>
          <p:nvPr/>
        </p:nvSpPr>
        <p:spPr>
          <a:xfrm>
            <a:off x="5374699" y="940179"/>
            <a:ext cx="77606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</a:rPr>
              <a:t>CAMPUS GAURDIAN:</a:t>
            </a:r>
            <a:endParaRPr lang="en-IN" sz="6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6" name="Picture 15" descr="A logo with a person in a triangle&#10;&#10;AI-generated content may be incorrect.">
            <a:extLst>
              <a:ext uri="{FF2B5EF4-FFF2-40B4-BE49-F238E27FC236}">
                <a16:creationId xmlns:a16="http://schemas.microsoft.com/office/drawing/2014/main" id="{91D5BFE4-F3F8-5DC9-68E5-80AA1B661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5088"/>
            <a:ext cx="20574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88" y="5547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-6175" t="-17507" r="-979" b="-1750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5897485" y="245088"/>
            <a:ext cx="1977345" cy="1785032"/>
            <a:chOff x="0" y="0"/>
            <a:chExt cx="2636459" cy="2380043"/>
          </a:xfrm>
        </p:grpSpPr>
        <p:sp>
          <p:nvSpPr>
            <p:cNvPr id="4" name="Freeform 4"/>
            <p:cNvSpPr/>
            <p:nvPr/>
          </p:nvSpPr>
          <p:spPr>
            <a:xfrm>
              <a:off x="833142" y="0"/>
              <a:ext cx="1803318" cy="2372786"/>
            </a:xfrm>
            <a:custGeom>
              <a:avLst/>
              <a:gdLst/>
              <a:ahLst/>
              <a:cxnLst/>
              <a:rect l="l" t="t" r="r" b="b"/>
              <a:pathLst>
                <a:path w="1803318" h="2372786">
                  <a:moveTo>
                    <a:pt x="0" y="0"/>
                  </a:moveTo>
                  <a:lnTo>
                    <a:pt x="1803317" y="0"/>
                  </a:lnTo>
                  <a:lnTo>
                    <a:pt x="1803317" y="2372786"/>
                  </a:lnTo>
                  <a:lnTo>
                    <a:pt x="0" y="237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8527"/>
              <a:ext cx="1317184" cy="1813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449"/>
                </a:lnSpc>
              </a:pPr>
              <a:r>
                <a:rPr lang="en-US" sz="8178">
                  <a:solidFill>
                    <a:srgbClr val="E1B94A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H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35502" y="352074"/>
              <a:ext cx="1120158" cy="1039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44"/>
                </a:lnSpc>
              </a:pPr>
              <a:r>
                <a:rPr lang="en-US" sz="4674">
                  <a:solidFill>
                    <a:srgbClr val="FFFFFF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ack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27916" y="1157341"/>
              <a:ext cx="1235044" cy="1222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48"/>
                </a:lnSpc>
              </a:pPr>
              <a:r>
                <a:rPr lang="en-US" sz="5534">
                  <a:solidFill>
                    <a:srgbClr val="E1B94A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94679" y="1391030"/>
              <a:ext cx="536692" cy="902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24"/>
                </a:lnSpc>
              </a:pPr>
              <a:r>
                <a:rPr lang="en-US" sz="4089">
                  <a:solidFill>
                    <a:srgbClr val="FFFFFF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ra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044268" y="425007"/>
            <a:ext cx="8547194" cy="1279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6"/>
              </a:lnSpc>
            </a:pPr>
            <a:r>
              <a:rPr lang="en-US" sz="7469" spc="769" dirty="0">
                <a:solidFill>
                  <a:srgbClr val="E1B94A"/>
                </a:solidFill>
                <a:latin typeface="SolCondensedW01-Bold"/>
                <a:ea typeface="SolCondensedW01-Bold"/>
                <a:cs typeface="SolCondensedW01-Bold"/>
                <a:sym typeface="SolCondensedW01-Bold"/>
              </a:rPr>
              <a:t>Solution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2151" y="2247900"/>
            <a:ext cx="15183679" cy="7853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7276" lvl="1" indent="-433638" algn="l">
              <a:lnSpc>
                <a:spcPts val="5623"/>
              </a:lnSpc>
              <a:spcBef>
                <a:spcPct val="0"/>
              </a:spcBef>
              <a:buFont typeface="Arial"/>
              <a:buChar char="•"/>
            </a:pPr>
            <a:r>
              <a:rPr lang="en-US" sz="4017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EMERGENCY ALERT AI: </a:t>
            </a:r>
          </a:p>
          <a:p>
            <a:pPr marL="433638" lvl="1" algn="l">
              <a:lnSpc>
                <a:spcPts val="5623"/>
              </a:lnSpc>
              <a:spcBef>
                <a:spcPct val="0"/>
              </a:spcBef>
            </a:pPr>
            <a:r>
              <a:rPr lang="en-US" sz="401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DETECTS EMERGENCY VIA WEBCAM/MIC</a:t>
            </a:r>
          </a:p>
          <a:p>
            <a:pPr marL="867276" lvl="1" indent="-433638" algn="l">
              <a:lnSpc>
                <a:spcPts val="5623"/>
              </a:lnSpc>
              <a:spcBef>
                <a:spcPct val="0"/>
              </a:spcBef>
              <a:buFont typeface="Arial"/>
              <a:buChar char="•"/>
            </a:pPr>
            <a:r>
              <a:rPr lang="en-US" sz="4017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FACE RECOGNITION ATTENDANCE</a:t>
            </a:r>
            <a:r>
              <a:rPr lang="en-US" sz="401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marL="433638" lvl="1" algn="l">
              <a:lnSpc>
                <a:spcPts val="5623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NO HARDWARE NEEDED</a:t>
            </a:r>
            <a:r>
              <a:rPr lang="en-US" sz="401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marL="867276" lvl="1" indent="-433638" algn="l">
              <a:lnSpc>
                <a:spcPts val="5623"/>
              </a:lnSpc>
              <a:spcBef>
                <a:spcPct val="0"/>
              </a:spcBef>
              <a:buFont typeface="Arial"/>
              <a:buChar char="•"/>
            </a:pPr>
            <a:r>
              <a:rPr lang="en-US" sz="4017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COMPLAINT AND MAINTAINANCE PORTAL:</a:t>
            </a:r>
          </a:p>
          <a:p>
            <a:pPr marL="433638" lvl="1" algn="l">
              <a:lnSpc>
                <a:spcPts val="5623"/>
              </a:lnSpc>
              <a:spcBef>
                <a:spcPct val="0"/>
              </a:spcBef>
            </a:pPr>
            <a:r>
              <a:rPr lang="en-US" sz="401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DETECTS EMOTIONAL STATE AND GIVES HELP</a:t>
            </a:r>
            <a:r>
              <a:rPr lang="en-US" sz="401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marL="867276" lvl="1" indent="-433638" algn="l">
              <a:lnSpc>
                <a:spcPts val="5623"/>
              </a:lnSpc>
              <a:spcBef>
                <a:spcPct val="0"/>
              </a:spcBef>
              <a:buFont typeface="Arial"/>
              <a:buChar char="•"/>
            </a:pPr>
            <a:r>
              <a:rPr lang="en-US" sz="4017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 ACADEMIC HELPER:</a:t>
            </a:r>
          </a:p>
          <a:p>
            <a:pPr marL="433638" lvl="1" algn="l">
              <a:lnSpc>
                <a:spcPts val="5623"/>
              </a:lnSpc>
              <a:spcBef>
                <a:spcPct val="0"/>
              </a:spcBef>
            </a:pPr>
            <a:r>
              <a:rPr lang="en-US" sz="4017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ANSWERS SYLLABUS BASED QUESTIONS.</a:t>
            </a:r>
          </a:p>
          <a:p>
            <a:pPr marL="433638" lvl="1" algn="l">
              <a:lnSpc>
                <a:spcPts val="5623"/>
              </a:lnSpc>
              <a:spcBef>
                <a:spcPct val="0"/>
              </a:spcBef>
            </a:pPr>
            <a:endParaRPr lang="en-US" sz="401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33638" lvl="1" algn="l">
              <a:lnSpc>
                <a:spcPts val="5623"/>
              </a:lnSpc>
              <a:spcBef>
                <a:spcPct val="0"/>
              </a:spcBef>
            </a:pPr>
            <a:endParaRPr lang="en-US" sz="401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623"/>
              </a:lnSpc>
              <a:spcBef>
                <a:spcPct val="0"/>
              </a:spcBef>
            </a:pPr>
            <a:endParaRPr lang="en-US" sz="401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308434" y="9939986"/>
            <a:ext cx="1399790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4487340" y="9642085"/>
            <a:ext cx="3606716" cy="53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1"/>
              </a:lnSpc>
            </a:pPr>
            <a:r>
              <a:rPr lang="en-US" sz="3165" spc="1437">
                <a:solidFill>
                  <a:srgbClr val="F7FCF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HACKERA</a:t>
            </a:r>
          </a:p>
        </p:txBody>
      </p:sp>
      <p:pic>
        <p:nvPicPr>
          <p:cNvPr id="14" name="Picture 13" descr="A logo with a person in a triangle&#10;&#10;AI-generated content may be incorrect.">
            <a:extLst>
              <a:ext uri="{FF2B5EF4-FFF2-40B4-BE49-F238E27FC236}">
                <a16:creationId xmlns:a16="http://schemas.microsoft.com/office/drawing/2014/main" id="{2F8F6297-6F89-BDA4-FEE2-F505653C9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67" y="245088"/>
            <a:ext cx="1951349" cy="19513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-6175" t="-17507" r="-979" b="-1750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5897485" y="245088"/>
            <a:ext cx="1977345" cy="1785032"/>
            <a:chOff x="0" y="0"/>
            <a:chExt cx="2636459" cy="2380043"/>
          </a:xfrm>
        </p:grpSpPr>
        <p:sp>
          <p:nvSpPr>
            <p:cNvPr id="4" name="Freeform 4"/>
            <p:cNvSpPr/>
            <p:nvPr/>
          </p:nvSpPr>
          <p:spPr>
            <a:xfrm>
              <a:off x="833142" y="0"/>
              <a:ext cx="1803318" cy="2372786"/>
            </a:xfrm>
            <a:custGeom>
              <a:avLst/>
              <a:gdLst/>
              <a:ahLst/>
              <a:cxnLst/>
              <a:rect l="l" t="t" r="r" b="b"/>
              <a:pathLst>
                <a:path w="1803318" h="2372786">
                  <a:moveTo>
                    <a:pt x="0" y="0"/>
                  </a:moveTo>
                  <a:lnTo>
                    <a:pt x="1803317" y="0"/>
                  </a:lnTo>
                  <a:lnTo>
                    <a:pt x="1803317" y="2372786"/>
                  </a:lnTo>
                  <a:lnTo>
                    <a:pt x="0" y="237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8527"/>
              <a:ext cx="1317184" cy="1813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449"/>
                </a:lnSpc>
              </a:pPr>
              <a:r>
                <a:rPr lang="en-US" sz="8178">
                  <a:solidFill>
                    <a:srgbClr val="E1B94A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H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35502" y="352074"/>
              <a:ext cx="1120158" cy="1039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44"/>
                </a:lnSpc>
              </a:pPr>
              <a:r>
                <a:rPr lang="en-US" sz="4674">
                  <a:solidFill>
                    <a:srgbClr val="FFFFFF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ack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27916" y="1157341"/>
              <a:ext cx="1235044" cy="1222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48"/>
                </a:lnSpc>
              </a:pPr>
              <a:r>
                <a:rPr lang="en-US" sz="5534">
                  <a:solidFill>
                    <a:srgbClr val="E1B94A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94679" y="1391030"/>
              <a:ext cx="536692" cy="902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24"/>
                </a:lnSpc>
              </a:pPr>
              <a:r>
                <a:rPr lang="en-US" sz="4089">
                  <a:solidFill>
                    <a:srgbClr val="FFFFFF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ra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99813" y="423410"/>
            <a:ext cx="14598414" cy="1279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6"/>
              </a:lnSpc>
            </a:pPr>
            <a:r>
              <a:rPr lang="en-US" sz="7469" spc="769" dirty="0">
                <a:solidFill>
                  <a:srgbClr val="E1B94A"/>
                </a:solidFill>
                <a:latin typeface="SolCondensedW01-Bold"/>
                <a:ea typeface="SolCondensedW01-Bold"/>
                <a:cs typeface="SolCondensedW01-Bold"/>
                <a:sym typeface="SolCondensedW01-Bold"/>
              </a:rPr>
              <a:t>Innovation and Uniqueness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9321" y="2114677"/>
            <a:ext cx="15183679" cy="7134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7276" lvl="1" indent="-433638" algn="l">
              <a:lnSpc>
                <a:spcPts val="5623"/>
              </a:lnSpc>
              <a:spcBef>
                <a:spcPct val="0"/>
              </a:spcBef>
              <a:buFont typeface="Arial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ALL – IN – ONE APP </a:t>
            </a: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ATTENDANCE , SAFETY , COMPLAINTS , SUPPORT.</a:t>
            </a:r>
          </a:p>
          <a:p>
            <a:pPr marL="867276" lvl="1" indent="-433638" algn="l">
              <a:lnSpc>
                <a:spcPts val="5623"/>
              </a:lnSpc>
              <a:spcBef>
                <a:spcPct val="0"/>
              </a:spcBef>
              <a:buFont typeface="Arial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 EMERGENCY DETECETION</a:t>
            </a: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AUTO ALERTS WHEN SOMEONE FAINTS.</a:t>
            </a:r>
          </a:p>
          <a:p>
            <a:pPr marL="867276" lvl="1" indent="-433638" algn="l">
              <a:lnSpc>
                <a:spcPts val="5623"/>
              </a:lnSpc>
              <a:spcBef>
                <a:spcPct val="0"/>
              </a:spcBef>
              <a:buFont typeface="Arial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FACE SCAN ATTENDANCE</a:t>
            </a: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FAST &amp; TOUCHLESS.</a:t>
            </a:r>
          </a:p>
          <a:p>
            <a:pPr marL="867276" lvl="1" indent="-433638" algn="l">
              <a:lnSpc>
                <a:spcPts val="5623"/>
              </a:lnSpc>
              <a:spcBef>
                <a:spcPct val="0"/>
              </a:spcBef>
              <a:buFont typeface="Arial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STUDENT COMPLAINTS</a:t>
            </a: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QUICK , ANONYMOUS FEEDBACK.</a:t>
            </a:r>
          </a:p>
          <a:p>
            <a:pPr marL="867276" lvl="1" indent="-433638" algn="l">
              <a:lnSpc>
                <a:spcPts val="5623"/>
              </a:lnSpc>
              <a:spcBef>
                <a:spcPct val="0"/>
              </a:spcBef>
              <a:buFont typeface="Arial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MENTAL HEALTH SUPPORT</a:t>
            </a: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STRESS RELIEF WITHIN THE APP.</a:t>
            </a:r>
          </a:p>
          <a:p>
            <a:pPr marL="867276" lvl="1" indent="-433638" algn="l">
              <a:lnSpc>
                <a:spcPts val="5623"/>
              </a:lnSpc>
              <a:spcBef>
                <a:spcPct val="0"/>
              </a:spcBef>
              <a:buFont typeface="Arial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ACADEMIC HELP</a:t>
            </a: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ASK DOUBTS ANY TIME.</a:t>
            </a:r>
          </a:p>
          <a:p>
            <a:pPr marL="867276" lvl="1" indent="-433638" algn="l">
              <a:lnSpc>
                <a:spcPts val="5623"/>
              </a:lnSpc>
              <a:spcBef>
                <a:spcPct val="0"/>
              </a:spcBef>
              <a:buFont typeface="Arial"/>
              <a:buChar char="•"/>
            </a:pPr>
            <a:r>
              <a:rPr lang="en-US" sz="360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BUILT FOR INDIAN CAMPUSUES</a:t>
            </a:r>
            <a:r>
              <a:rPr lang="en-US" sz="36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TAMIL+ENGLISH , LOW COST.</a:t>
            </a:r>
          </a:p>
          <a:p>
            <a:pPr algn="l">
              <a:lnSpc>
                <a:spcPts val="5623"/>
              </a:lnSpc>
              <a:spcBef>
                <a:spcPct val="0"/>
              </a:spcBef>
            </a:pPr>
            <a:endParaRPr lang="en-US" sz="401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308434" y="9939986"/>
            <a:ext cx="1399790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4487340" y="9642085"/>
            <a:ext cx="3606716" cy="53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1"/>
              </a:lnSpc>
            </a:pPr>
            <a:r>
              <a:rPr lang="en-US" sz="3165" spc="1437">
                <a:solidFill>
                  <a:srgbClr val="F7FCF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HACKERA</a:t>
            </a:r>
          </a:p>
        </p:txBody>
      </p:sp>
      <p:pic>
        <p:nvPicPr>
          <p:cNvPr id="14" name="Picture 13" descr="A logo with a person in a triangle&#10;&#10;AI-generated content may be incorrect.">
            <a:extLst>
              <a:ext uri="{FF2B5EF4-FFF2-40B4-BE49-F238E27FC236}">
                <a16:creationId xmlns:a16="http://schemas.microsoft.com/office/drawing/2014/main" id="{8057909E-7BA8-1E7B-56B8-899926333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41" y="245088"/>
            <a:ext cx="1847977" cy="1847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0626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-6175" t="-17507" r="-979" b="-1750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5897485" y="245088"/>
            <a:ext cx="1977345" cy="1785032"/>
            <a:chOff x="0" y="0"/>
            <a:chExt cx="2636459" cy="2380043"/>
          </a:xfrm>
        </p:grpSpPr>
        <p:sp>
          <p:nvSpPr>
            <p:cNvPr id="4" name="Freeform 4"/>
            <p:cNvSpPr/>
            <p:nvPr/>
          </p:nvSpPr>
          <p:spPr>
            <a:xfrm>
              <a:off x="833142" y="0"/>
              <a:ext cx="1803318" cy="2372786"/>
            </a:xfrm>
            <a:custGeom>
              <a:avLst/>
              <a:gdLst/>
              <a:ahLst/>
              <a:cxnLst/>
              <a:rect l="l" t="t" r="r" b="b"/>
              <a:pathLst>
                <a:path w="1803318" h="2372786">
                  <a:moveTo>
                    <a:pt x="0" y="0"/>
                  </a:moveTo>
                  <a:lnTo>
                    <a:pt x="1803317" y="0"/>
                  </a:lnTo>
                  <a:lnTo>
                    <a:pt x="1803317" y="2372786"/>
                  </a:lnTo>
                  <a:lnTo>
                    <a:pt x="0" y="237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8527"/>
              <a:ext cx="1317184" cy="1813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449"/>
                </a:lnSpc>
              </a:pPr>
              <a:r>
                <a:rPr lang="en-US" sz="8178">
                  <a:solidFill>
                    <a:srgbClr val="E1B94A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H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35502" y="352074"/>
              <a:ext cx="1120158" cy="1039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44"/>
                </a:lnSpc>
              </a:pPr>
              <a:r>
                <a:rPr lang="en-US" sz="4674">
                  <a:solidFill>
                    <a:srgbClr val="FFFFFF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ack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27916" y="1157341"/>
              <a:ext cx="1235044" cy="1222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48"/>
                </a:lnSpc>
              </a:pPr>
              <a:r>
                <a:rPr lang="en-US" sz="5534">
                  <a:solidFill>
                    <a:srgbClr val="E1B94A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94679" y="1391030"/>
              <a:ext cx="536692" cy="902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24"/>
                </a:lnSpc>
              </a:pPr>
              <a:r>
                <a:rPr lang="en-US" sz="4089">
                  <a:solidFill>
                    <a:srgbClr val="FFFFFF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ra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31153" y="425007"/>
            <a:ext cx="14598414" cy="1279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6"/>
              </a:lnSpc>
            </a:pPr>
            <a:r>
              <a:rPr lang="en-US" sz="7469" spc="769" dirty="0">
                <a:solidFill>
                  <a:srgbClr val="E1B94A"/>
                </a:solidFill>
                <a:latin typeface="SolCondensedW01-Bold"/>
                <a:ea typeface="SolCondensedW01-Bold"/>
                <a:cs typeface="SolCondensedW01-Bold"/>
                <a:sym typeface="SolCondensedW01-Bold"/>
              </a:rPr>
              <a:t>Implementation Strategy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1891" y="2323022"/>
            <a:ext cx="15183679" cy="6416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7276" lvl="1" indent="-433638" algn="l">
              <a:lnSpc>
                <a:spcPts val="5623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PILOT LAUNCH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START WITH 100+ COLLEGES IN SOUTH INDIA.</a:t>
            </a:r>
          </a:p>
          <a:p>
            <a:pPr marL="867276" lvl="1" indent="-433638" algn="l">
              <a:lnSpc>
                <a:spcPts val="5623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EASY SETUP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USE EXISTING WEBCAMS/MICS,NO EXTRA HARDWARE.</a:t>
            </a:r>
          </a:p>
          <a:p>
            <a:pPr marL="867276" lvl="1" indent="-433638" algn="l">
              <a:lnSpc>
                <a:spcPts val="5623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TRAINING &amp; ONBOARDING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WORKSHOPS FOR FACULTIES , STUDENTS AND ADMINS.</a:t>
            </a:r>
          </a:p>
          <a:p>
            <a:pPr marL="867276" lvl="1" indent="-433638" algn="l">
              <a:lnSpc>
                <a:spcPts val="5623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AWARENESS COMPANIONS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PROMOTES USAGE THROUGH DIGITAL AND CAMPUS EVENTS.</a:t>
            </a:r>
          </a:p>
          <a:p>
            <a:pPr marL="867276" lvl="1" indent="-433638" algn="l">
              <a:lnSpc>
                <a:spcPts val="5623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FEEDBACK &amp; EXPANSION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IMPROVE THROUGH FEEDBACK AND SCALE TO SCHOOLS AND PARENTS.</a:t>
            </a:r>
          </a:p>
          <a:p>
            <a:pPr algn="l">
              <a:lnSpc>
                <a:spcPts val="5623"/>
              </a:lnSpc>
              <a:spcBef>
                <a:spcPct val="0"/>
              </a:spcBef>
            </a:pPr>
            <a:endParaRPr lang="en-US" sz="401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308434" y="9939986"/>
            <a:ext cx="1399790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4487340" y="9642085"/>
            <a:ext cx="3606716" cy="53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1"/>
              </a:lnSpc>
            </a:pPr>
            <a:r>
              <a:rPr lang="en-US" sz="3165" spc="1437">
                <a:solidFill>
                  <a:srgbClr val="F7FCF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HACKERA</a:t>
            </a:r>
          </a:p>
        </p:txBody>
      </p:sp>
      <p:pic>
        <p:nvPicPr>
          <p:cNvPr id="14" name="Picture 13" descr="A logo with a person in a triangle&#10;&#10;AI-generated content may be incorrect.">
            <a:extLst>
              <a:ext uri="{FF2B5EF4-FFF2-40B4-BE49-F238E27FC236}">
                <a16:creationId xmlns:a16="http://schemas.microsoft.com/office/drawing/2014/main" id="{062BF985-D59A-536E-3368-086803015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3" y="265622"/>
            <a:ext cx="20574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1605" y="-40718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-6175" t="-17507" r="-979" b="-1750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5897485" y="245088"/>
            <a:ext cx="1977345" cy="1785032"/>
            <a:chOff x="0" y="0"/>
            <a:chExt cx="2636459" cy="2380043"/>
          </a:xfrm>
        </p:grpSpPr>
        <p:sp>
          <p:nvSpPr>
            <p:cNvPr id="4" name="Freeform 4"/>
            <p:cNvSpPr/>
            <p:nvPr/>
          </p:nvSpPr>
          <p:spPr>
            <a:xfrm>
              <a:off x="833142" y="0"/>
              <a:ext cx="1803318" cy="2372786"/>
            </a:xfrm>
            <a:custGeom>
              <a:avLst/>
              <a:gdLst/>
              <a:ahLst/>
              <a:cxnLst/>
              <a:rect l="l" t="t" r="r" b="b"/>
              <a:pathLst>
                <a:path w="1803318" h="2372786">
                  <a:moveTo>
                    <a:pt x="0" y="0"/>
                  </a:moveTo>
                  <a:lnTo>
                    <a:pt x="1803317" y="0"/>
                  </a:lnTo>
                  <a:lnTo>
                    <a:pt x="1803317" y="2372786"/>
                  </a:lnTo>
                  <a:lnTo>
                    <a:pt x="0" y="237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8527"/>
              <a:ext cx="1317184" cy="1813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449"/>
                </a:lnSpc>
              </a:pPr>
              <a:r>
                <a:rPr lang="en-US" sz="8178">
                  <a:solidFill>
                    <a:srgbClr val="E1B94A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H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35502" y="352074"/>
              <a:ext cx="1120158" cy="1039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44"/>
                </a:lnSpc>
              </a:pPr>
              <a:r>
                <a:rPr lang="en-US" sz="4674">
                  <a:solidFill>
                    <a:srgbClr val="FFFFFF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ack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27916" y="1157341"/>
              <a:ext cx="1235044" cy="1222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48"/>
                </a:lnSpc>
              </a:pPr>
              <a:r>
                <a:rPr lang="en-US" sz="5534">
                  <a:solidFill>
                    <a:srgbClr val="E1B94A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94679" y="1391030"/>
              <a:ext cx="536692" cy="902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24"/>
                </a:lnSpc>
              </a:pPr>
              <a:r>
                <a:rPr lang="en-US" sz="4089">
                  <a:solidFill>
                    <a:srgbClr val="FFFFFF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ra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34468" y="540599"/>
            <a:ext cx="14598414" cy="1279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6"/>
              </a:lnSpc>
            </a:pPr>
            <a:r>
              <a:rPr lang="en-US" sz="7469" spc="769" dirty="0">
                <a:solidFill>
                  <a:srgbClr val="E1B94A"/>
                </a:solidFill>
                <a:latin typeface="SolCondensedW01-Bold"/>
                <a:ea typeface="SolCondensedW01-Bold"/>
                <a:cs typeface="SolCondensedW01-Bold"/>
                <a:sym typeface="SolCondensedW01-Bold"/>
              </a:rPr>
              <a:t>Impact and Feasibility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7750" y="2400300"/>
            <a:ext cx="15183679" cy="8571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7276" lvl="1" indent="-433638" algn="l">
              <a:lnSpc>
                <a:spcPts val="5623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ENHANCES SAFETY &amp; SUPPORT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REAL TIME EMRGENCY AND MENTAL HEALTH TOOLS.</a:t>
            </a:r>
          </a:p>
          <a:p>
            <a:pPr marL="867276" lvl="1" indent="-433638" algn="l">
              <a:lnSpc>
                <a:spcPts val="5623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BOOSTS EFFICIENCY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AUTOMATES ATTENDANCE AND COMPLAINT TRACKING.</a:t>
            </a:r>
          </a:p>
          <a:p>
            <a:pPr marL="867276" lvl="1" indent="-433638" algn="l">
              <a:lnSpc>
                <a:spcPts val="5623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STUDENTS-FOCUSED: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IMPROVES OVERALL STUDENT EXPERIENCE AND ENGAGEMENT.</a:t>
            </a:r>
          </a:p>
          <a:p>
            <a:pPr marL="867276" lvl="1" indent="-433638" algn="l">
              <a:lnSpc>
                <a:spcPts val="5623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LOW COST &amp; FEASIBLE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WORKS WITH EXISTING DEVICES MINIMAL INVESTMENT.</a:t>
            </a:r>
          </a:p>
          <a:p>
            <a:pPr marL="867276" lvl="1" indent="-433638" algn="l">
              <a:lnSpc>
                <a:spcPts val="5623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SCALABLE MODEL</a:t>
            </a: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EASILY ADAPTABLE FOR MORE INSTITUITIONS AND USERS.</a:t>
            </a:r>
          </a:p>
          <a:p>
            <a:pPr marL="433638" lvl="1" algn="l">
              <a:lnSpc>
                <a:spcPts val="5623"/>
              </a:lnSpc>
              <a:spcBef>
                <a:spcPct val="0"/>
              </a:spcBef>
            </a:pPr>
            <a:endParaRPr lang="en-US" sz="401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623"/>
              </a:lnSpc>
              <a:spcBef>
                <a:spcPct val="0"/>
              </a:spcBef>
            </a:pPr>
            <a:endParaRPr lang="en-US" sz="401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308434" y="9939986"/>
            <a:ext cx="1399790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4487340" y="9642085"/>
            <a:ext cx="3606716" cy="53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1"/>
              </a:lnSpc>
            </a:pPr>
            <a:r>
              <a:rPr lang="en-US" sz="3165" spc="1437">
                <a:solidFill>
                  <a:srgbClr val="F7FCF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HACKERA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E6E337-3CBD-6CF4-85CD-A40088C3A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51" y="282726"/>
            <a:ext cx="20574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-6175" t="-17507" r="-979" b="-1750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5897485" y="245088"/>
            <a:ext cx="1977345" cy="1785032"/>
            <a:chOff x="0" y="0"/>
            <a:chExt cx="2636459" cy="2380043"/>
          </a:xfrm>
        </p:grpSpPr>
        <p:sp>
          <p:nvSpPr>
            <p:cNvPr id="4" name="Freeform 4"/>
            <p:cNvSpPr/>
            <p:nvPr/>
          </p:nvSpPr>
          <p:spPr>
            <a:xfrm>
              <a:off x="833142" y="0"/>
              <a:ext cx="1803318" cy="2372786"/>
            </a:xfrm>
            <a:custGeom>
              <a:avLst/>
              <a:gdLst/>
              <a:ahLst/>
              <a:cxnLst/>
              <a:rect l="l" t="t" r="r" b="b"/>
              <a:pathLst>
                <a:path w="1803318" h="2372786">
                  <a:moveTo>
                    <a:pt x="0" y="0"/>
                  </a:moveTo>
                  <a:lnTo>
                    <a:pt x="1803317" y="0"/>
                  </a:lnTo>
                  <a:lnTo>
                    <a:pt x="1803317" y="2372786"/>
                  </a:lnTo>
                  <a:lnTo>
                    <a:pt x="0" y="237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8527"/>
              <a:ext cx="1317184" cy="1813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449"/>
                </a:lnSpc>
              </a:pPr>
              <a:r>
                <a:rPr lang="en-US" sz="8178">
                  <a:solidFill>
                    <a:srgbClr val="E1B94A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H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35502" y="352074"/>
              <a:ext cx="1120158" cy="1039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44"/>
                </a:lnSpc>
              </a:pPr>
              <a:r>
                <a:rPr lang="en-US" sz="4674">
                  <a:solidFill>
                    <a:srgbClr val="FFFFFF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ack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27916" y="1157341"/>
              <a:ext cx="1235044" cy="1222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48"/>
                </a:lnSpc>
              </a:pPr>
              <a:r>
                <a:rPr lang="en-US" sz="5534">
                  <a:solidFill>
                    <a:srgbClr val="E1B94A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94679" y="1391030"/>
              <a:ext cx="536692" cy="902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24"/>
                </a:lnSpc>
              </a:pPr>
              <a:r>
                <a:rPr lang="en-US" sz="4089">
                  <a:solidFill>
                    <a:srgbClr val="FFFFFF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ra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426182"/>
            <a:ext cx="14598414" cy="1279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6"/>
              </a:lnSpc>
            </a:pPr>
            <a:r>
              <a:rPr lang="en-US" sz="7469" spc="769">
                <a:solidFill>
                  <a:srgbClr val="E1B94A"/>
                </a:solidFill>
                <a:latin typeface="SolCondensedW01-Bold"/>
                <a:ea typeface="SolCondensedW01-Bold"/>
                <a:cs typeface="SolCondensedW01-Bold"/>
                <a:sym typeface="SolCondensedW01-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4609" y="2811996"/>
            <a:ext cx="15183679" cy="498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3638" lvl="1" algn="l">
              <a:lnSpc>
                <a:spcPts val="5623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CAMPUS GAURDIAN IS A POWERFUL, ALL - IN - ONE AI SOLUTION DESIGNED TO MAKE CAMPUSES SAFER, SMARTER, AMDF M ORE STUDENT – FRIENDLY. WITH LOW – COST IMPLEMENTATION AND HIGH IMPACT, IT’S BUILD TOM S8IM0-PLIFY CAMPUS LIFE AND EMPOWER INSTITUITIONS ACROSS INDIA.</a:t>
            </a:r>
          </a:p>
          <a:p>
            <a:pPr marL="433638" lvl="1" algn="l">
              <a:lnSpc>
                <a:spcPts val="5623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623"/>
              </a:lnSpc>
              <a:spcBef>
                <a:spcPct val="0"/>
              </a:spcBef>
            </a:pPr>
            <a:endParaRPr lang="en-US" sz="4017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308434" y="9939986"/>
            <a:ext cx="1399790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4487340" y="9642085"/>
            <a:ext cx="3606716" cy="53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1"/>
              </a:lnSpc>
            </a:pPr>
            <a:r>
              <a:rPr lang="en-US" sz="3165" spc="1437">
                <a:solidFill>
                  <a:srgbClr val="F7FCF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HACKERA</a:t>
            </a:r>
          </a:p>
        </p:txBody>
      </p:sp>
      <p:pic>
        <p:nvPicPr>
          <p:cNvPr id="14" name="Picture 13" descr="A logo with a person in a triangle&#10;&#10;AI-generated content may be incorrect.">
            <a:extLst>
              <a:ext uri="{FF2B5EF4-FFF2-40B4-BE49-F238E27FC236}">
                <a16:creationId xmlns:a16="http://schemas.microsoft.com/office/drawing/2014/main" id="{ABE5D4ED-AD9A-C9C0-A599-E1FCB4453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08" y="276450"/>
            <a:ext cx="2164192" cy="2164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0200" y="39398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-6175" t="-17507" r="-979" b="-1750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858000" y="2163876"/>
            <a:ext cx="5529379" cy="9510182"/>
          </a:xfrm>
          <a:custGeom>
            <a:avLst/>
            <a:gdLst/>
            <a:ahLst/>
            <a:cxnLst/>
            <a:rect l="l" t="t" r="r" b="b"/>
            <a:pathLst>
              <a:path w="5529379" h="9510182">
                <a:moveTo>
                  <a:pt x="0" y="0"/>
                </a:moveTo>
                <a:lnTo>
                  <a:pt x="5529379" y="0"/>
                </a:lnTo>
                <a:lnTo>
                  <a:pt x="5529379" y="9510182"/>
                </a:lnTo>
                <a:lnTo>
                  <a:pt x="0" y="9510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-65826" t="-6698" r="-64912" b="-1526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5897485" y="245088"/>
            <a:ext cx="1977345" cy="1785032"/>
            <a:chOff x="0" y="0"/>
            <a:chExt cx="2636459" cy="2380043"/>
          </a:xfrm>
        </p:grpSpPr>
        <p:sp>
          <p:nvSpPr>
            <p:cNvPr id="5" name="Freeform 5"/>
            <p:cNvSpPr/>
            <p:nvPr/>
          </p:nvSpPr>
          <p:spPr>
            <a:xfrm>
              <a:off x="833142" y="0"/>
              <a:ext cx="1803318" cy="2372786"/>
            </a:xfrm>
            <a:custGeom>
              <a:avLst/>
              <a:gdLst/>
              <a:ahLst/>
              <a:cxnLst/>
              <a:rect l="l" t="t" r="r" b="b"/>
              <a:pathLst>
                <a:path w="1803318" h="2372786">
                  <a:moveTo>
                    <a:pt x="0" y="0"/>
                  </a:moveTo>
                  <a:lnTo>
                    <a:pt x="1803317" y="0"/>
                  </a:lnTo>
                  <a:lnTo>
                    <a:pt x="1803317" y="2372786"/>
                  </a:lnTo>
                  <a:lnTo>
                    <a:pt x="0" y="2372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8527"/>
              <a:ext cx="1317184" cy="1813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449"/>
                </a:lnSpc>
              </a:pPr>
              <a:r>
                <a:rPr lang="en-US" sz="8178">
                  <a:solidFill>
                    <a:srgbClr val="E1B94A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H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35502" y="352074"/>
              <a:ext cx="1120158" cy="1039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44"/>
                </a:lnSpc>
              </a:pPr>
              <a:r>
                <a:rPr lang="en-US" sz="4674">
                  <a:solidFill>
                    <a:srgbClr val="FFFFFF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ack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27916" y="1157341"/>
              <a:ext cx="1235044" cy="1222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48"/>
                </a:lnSpc>
              </a:pPr>
              <a:r>
                <a:rPr lang="en-US" sz="5534">
                  <a:solidFill>
                    <a:srgbClr val="E1B94A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94679" y="1391030"/>
              <a:ext cx="536692" cy="902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24"/>
                </a:lnSpc>
              </a:pPr>
              <a:r>
                <a:rPr lang="en-US" sz="4089">
                  <a:solidFill>
                    <a:srgbClr val="FFFFFF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ra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52600" y="4177546"/>
            <a:ext cx="16826038" cy="253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75"/>
              </a:lnSpc>
            </a:pPr>
            <a:r>
              <a:rPr lang="en-US" sz="14767" spc="7915" dirty="0">
                <a:solidFill>
                  <a:srgbClr val="F7FCF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HACKERA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39647" y="7247060"/>
            <a:ext cx="13561913" cy="284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98"/>
              </a:lnSpc>
            </a:pPr>
            <a:r>
              <a:rPr lang="en-US" sz="8800" spc="1986" dirty="0">
                <a:solidFill>
                  <a:srgbClr val="E1B94A"/>
                </a:solidFill>
                <a:latin typeface="SolCondensedW01-Bold"/>
                <a:ea typeface="SolCondensedW01-Bold"/>
                <a:cs typeface="SolCondensedW01-Bold"/>
                <a:sym typeface="SolCondensedW01-Bold"/>
              </a:rPr>
              <a:t>THANK YOU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001000" y="6243798"/>
            <a:ext cx="3757511" cy="2483609"/>
            <a:chOff x="223570" y="1740008"/>
            <a:chExt cx="5010015" cy="3311480"/>
          </a:xfrm>
        </p:grpSpPr>
        <p:sp>
          <p:nvSpPr>
            <p:cNvPr id="13" name="TextBox 13"/>
            <p:cNvSpPr txBox="1"/>
            <p:nvPr/>
          </p:nvSpPr>
          <p:spPr>
            <a:xfrm>
              <a:off x="343749" y="2750296"/>
              <a:ext cx="4375998" cy="782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90"/>
                </a:lnSpc>
              </a:pPr>
              <a:r>
                <a:rPr lang="en-US" sz="3350" spc="881" dirty="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24-HOURS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37244" y="4307294"/>
              <a:ext cx="3497158" cy="744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2"/>
                </a:lnSpc>
              </a:pPr>
              <a:r>
                <a:rPr lang="en-US" sz="3237" dirty="0">
                  <a:solidFill>
                    <a:srgbClr val="E1B94A"/>
                  </a:solidFill>
                  <a:latin typeface="Cinzel"/>
                  <a:ea typeface="Cinzel"/>
                  <a:cs typeface="Cinzel"/>
                  <a:sym typeface="Cinzel"/>
                </a:rPr>
                <a:t>Hackathon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3570" y="1740008"/>
              <a:ext cx="5010015" cy="11739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00"/>
                </a:lnSpc>
              </a:pPr>
              <a:r>
                <a:rPr lang="en-US" sz="5071" dirty="0">
                  <a:solidFill>
                    <a:srgbClr val="E1B94A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National-Level</a:t>
              </a:r>
            </a:p>
          </p:txBody>
        </p:sp>
      </p:grpSp>
      <p:pic>
        <p:nvPicPr>
          <p:cNvPr id="20" name="Picture 19" descr="A logo with a person in a triangle&#10;&#10;AI-generated content may be incorrect.">
            <a:extLst>
              <a:ext uri="{FF2B5EF4-FFF2-40B4-BE49-F238E27FC236}">
                <a16:creationId xmlns:a16="http://schemas.microsoft.com/office/drawing/2014/main" id="{44D44380-DA42-2704-5F14-4D4467B82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9" y="270418"/>
            <a:ext cx="2823648" cy="28236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441</Words>
  <Application>Microsoft Office PowerPoint</Application>
  <PresentationFormat>Custom</PresentationFormat>
  <Paragraphs>89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ABeeZee Bold</vt:lpstr>
      <vt:lpstr>League Spartan</vt:lpstr>
      <vt:lpstr>Cinzel Bold</vt:lpstr>
      <vt:lpstr>Libre Baskerville</vt:lpstr>
      <vt:lpstr>Calibri</vt:lpstr>
      <vt:lpstr>Cinzel</vt:lpstr>
      <vt:lpstr>SolCondensedW01-Bold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HackEra'25 Ideation PPT</dc:title>
  <cp:lastModifiedBy>dark_ devil_8738</cp:lastModifiedBy>
  <cp:revision>2</cp:revision>
  <dcterms:created xsi:type="dcterms:W3CDTF">2006-08-16T00:00:00Z</dcterms:created>
  <dcterms:modified xsi:type="dcterms:W3CDTF">2025-04-11T16:22:46Z</dcterms:modified>
  <dc:identifier>DAGi__62jTA</dc:identifier>
</cp:coreProperties>
</file>